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9" r:id="rId2"/>
    <p:sldId id="259" r:id="rId3"/>
    <p:sldId id="272" r:id="rId4"/>
    <p:sldId id="271" r:id="rId5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569E"/>
    <a:srgbClr val="0255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1C24EE-1168-4CC5-B290-F0434C9C09A9}" v="28" dt="2025-07-21T08:22:56.0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002" autoAdjust="0"/>
    <p:restoredTop sz="94660"/>
  </p:normalViewPr>
  <p:slideViewPr>
    <p:cSldViewPr snapToGrid="0" showGuides="1">
      <p:cViewPr varScale="1">
        <p:scale>
          <a:sx n="63" d="100"/>
          <a:sy n="63" d="100"/>
        </p:scale>
        <p:origin x="104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nsalisa Janrattanakul" userId="dcf1b2b4-47f3-4e3d-8490-740331b51896" providerId="ADAL" clId="{6E1C24EE-1168-4CC5-B290-F0434C9C09A9}"/>
    <pc:docChg chg="undo custSel addSld delSld modSld modMainMaster">
      <pc:chgData name="Kansalisa Janrattanakul" userId="dcf1b2b4-47f3-4e3d-8490-740331b51896" providerId="ADAL" clId="{6E1C24EE-1168-4CC5-B290-F0434C9C09A9}" dt="2025-07-21T08:22:56.082" v="54"/>
      <pc:docMkLst>
        <pc:docMk/>
      </pc:docMkLst>
      <pc:sldChg chg="addSp delSp modSp del mod modClrScheme chgLayout">
        <pc:chgData name="Kansalisa Janrattanakul" userId="dcf1b2b4-47f3-4e3d-8490-740331b51896" providerId="ADAL" clId="{6E1C24EE-1168-4CC5-B290-F0434C9C09A9}" dt="2025-07-21T04:09:46.577" v="50" actId="47"/>
        <pc:sldMkLst>
          <pc:docMk/>
          <pc:sldMk cId="2339354133" sldId="270"/>
        </pc:sldMkLst>
        <pc:spChg chg="add del mod ord">
          <ac:chgData name="Kansalisa Janrattanakul" userId="dcf1b2b4-47f3-4e3d-8490-740331b51896" providerId="ADAL" clId="{6E1C24EE-1168-4CC5-B290-F0434C9C09A9}" dt="2025-07-21T04:02:46.502" v="30" actId="700"/>
          <ac:spMkLst>
            <pc:docMk/>
            <pc:sldMk cId="2339354133" sldId="270"/>
            <ac:spMk id="2" creationId="{C6548B85-58E5-4824-2F88-7D8E8C681726}"/>
          </ac:spMkLst>
        </pc:spChg>
        <pc:spChg chg="add del mod ord">
          <ac:chgData name="Kansalisa Janrattanakul" userId="dcf1b2b4-47f3-4e3d-8490-740331b51896" providerId="ADAL" clId="{6E1C24EE-1168-4CC5-B290-F0434C9C09A9}" dt="2025-07-21T04:02:46.502" v="30" actId="700"/>
          <ac:spMkLst>
            <pc:docMk/>
            <pc:sldMk cId="2339354133" sldId="270"/>
            <ac:spMk id="3" creationId="{2AA42909-71D8-65BF-6A81-25F724B29A68}"/>
          </ac:spMkLst>
        </pc:spChg>
        <pc:spChg chg="add del">
          <ac:chgData name="Kansalisa Janrattanakul" userId="dcf1b2b4-47f3-4e3d-8490-740331b51896" providerId="ADAL" clId="{6E1C24EE-1168-4CC5-B290-F0434C9C09A9}" dt="2025-07-21T04:02:45.521" v="29" actId="478"/>
          <ac:spMkLst>
            <pc:docMk/>
            <pc:sldMk cId="2339354133" sldId="270"/>
            <ac:spMk id="4" creationId="{2C8EC249-C518-4568-AD79-BC64068E7859}"/>
          </ac:spMkLst>
        </pc:spChg>
        <pc:spChg chg="add del mod ord">
          <ac:chgData name="Kansalisa Janrattanakul" userId="dcf1b2b4-47f3-4e3d-8490-740331b51896" providerId="ADAL" clId="{6E1C24EE-1168-4CC5-B290-F0434C9C09A9}" dt="2025-07-21T04:02:46.502" v="30" actId="700"/>
          <ac:spMkLst>
            <pc:docMk/>
            <pc:sldMk cId="2339354133" sldId="270"/>
            <ac:spMk id="9" creationId="{7240C471-5715-44BF-9664-54540FB7D409}"/>
          </ac:spMkLst>
        </pc:spChg>
        <pc:spChg chg="add del mod ord">
          <ac:chgData name="Kansalisa Janrattanakul" userId="dcf1b2b4-47f3-4e3d-8490-740331b51896" providerId="ADAL" clId="{6E1C24EE-1168-4CC5-B290-F0434C9C09A9}" dt="2025-07-21T04:02:46.502" v="30" actId="700"/>
          <ac:spMkLst>
            <pc:docMk/>
            <pc:sldMk cId="2339354133" sldId="270"/>
            <ac:spMk id="10" creationId="{F1349EF5-28BC-40E6-B2CE-E5BDDA191BA0}"/>
          </ac:spMkLst>
        </pc:spChg>
      </pc:sldChg>
      <pc:sldChg chg="delSp modSp mod">
        <pc:chgData name="Kansalisa Janrattanakul" userId="dcf1b2b4-47f3-4e3d-8490-740331b51896" providerId="ADAL" clId="{6E1C24EE-1168-4CC5-B290-F0434C9C09A9}" dt="2025-07-21T04:01:11.616" v="26" actId="1076"/>
        <pc:sldMkLst>
          <pc:docMk/>
          <pc:sldMk cId="64913603" sldId="271"/>
        </pc:sldMkLst>
        <pc:spChg chg="mod">
          <ac:chgData name="Kansalisa Janrattanakul" userId="dcf1b2b4-47f3-4e3d-8490-740331b51896" providerId="ADAL" clId="{6E1C24EE-1168-4CC5-B290-F0434C9C09A9}" dt="2025-07-21T04:01:11.616" v="26" actId="1076"/>
          <ac:spMkLst>
            <pc:docMk/>
            <pc:sldMk cId="64913603" sldId="271"/>
            <ac:spMk id="4" creationId="{9EBC2128-809B-41B4-8DC3-C631B13D5043}"/>
          </ac:spMkLst>
        </pc:spChg>
        <pc:spChg chg="del">
          <ac:chgData name="Kansalisa Janrattanakul" userId="dcf1b2b4-47f3-4e3d-8490-740331b51896" providerId="ADAL" clId="{6E1C24EE-1168-4CC5-B290-F0434C9C09A9}" dt="2025-07-21T04:01:05.275" v="25" actId="478"/>
          <ac:spMkLst>
            <pc:docMk/>
            <pc:sldMk cId="64913603" sldId="271"/>
            <ac:spMk id="6" creationId="{1A987D04-F333-4AD5-BA15-0B2924779241}"/>
          </ac:spMkLst>
        </pc:spChg>
      </pc:sldChg>
      <pc:sldChg chg="new del">
        <pc:chgData name="Kansalisa Janrattanakul" userId="dcf1b2b4-47f3-4e3d-8490-740331b51896" providerId="ADAL" clId="{6E1C24EE-1168-4CC5-B290-F0434C9C09A9}" dt="2025-07-21T04:02:56.207" v="32" actId="47"/>
        <pc:sldMkLst>
          <pc:docMk/>
          <pc:sldMk cId="3604324394" sldId="272"/>
        </pc:sldMkLst>
      </pc:sldChg>
      <pc:sldChg chg="new">
        <pc:chgData name="Kansalisa Janrattanakul" userId="dcf1b2b4-47f3-4e3d-8490-740331b51896" providerId="ADAL" clId="{6E1C24EE-1168-4CC5-B290-F0434C9C09A9}" dt="2025-07-21T04:09:17.920" v="49" actId="680"/>
        <pc:sldMkLst>
          <pc:docMk/>
          <pc:sldMk cId="3966807888" sldId="272"/>
        </pc:sldMkLst>
      </pc:sldChg>
      <pc:sldMasterChg chg="setBg modSldLayout">
        <pc:chgData name="Kansalisa Janrattanakul" userId="dcf1b2b4-47f3-4e3d-8490-740331b51896" providerId="ADAL" clId="{6E1C24EE-1168-4CC5-B290-F0434C9C09A9}" dt="2025-07-21T08:22:56.082" v="54"/>
        <pc:sldMasterMkLst>
          <pc:docMk/>
          <pc:sldMasterMk cId="462858398" sldId="2147483648"/>
        </pc:sldMasterMkLst>
        <pc:sldLayoutChg chg="setBg">
          <pc:chgData name="Kansalisa Janrattanakul" userId="dcf1b2b4-47f3-4e3d-8490-740331b51896" providerId="ADAL" clId="{6E1C24EE-1168-4CC5-B290-F0434C9C09A9}" dt="2025-07-21T04:00:42.209" v="18"/>
          <pc:sldLayoutMkLst>
            <pc:docMk/>
            <pc:sldMasterMk cId="462858398" sldId="2147483648"/>
            <pc:sldLayoutMk cId="2072372714" sldId="2147483660"/>
          </pc:sldLayoutMkLst>
        </pc:sldLayoutChg>
        <pc:sldLayoutChg chg="modSp mod setBg">
          <pc:chgData name="Kansalisa Janrattanakul" userId="dcf1b2b4-47f3-4e3d-8490-740331b51896" providerId="ADAL" clId="{6E1C24EE-1168-4CC5-B290-F0434C9C09A9}" dt="2025-07-21T04:00:42.209" v="18"/>
          <pc:sldLayoutMkLst>
            <pc:docMk/>
            <pc:sldMasterMk cId="462858398" sldId="2147483648"/>
            <pc:sldLayoutMk cId="2893540879" sldId="2147483674"/>
          </pc:sldLayoutMkLst>
          <pc:spChg chg="mod">
            <ac:chgData name="Kansalisa Janrattanakul" userId="dcf1b2b4-47f3-4e3d-8490-740331b51896" providerId="ADAL" clId="{6E1C24EE-1168-4CC5-B290-F0434C9C09A9}" dt="2025-07-21T03:57:42.173" v="4" actId="14100"/>
            <ac:spMkLst>
              <pc:docMk/>
              <pc:sldMasterMk cId="462858398" sldId="2147483648"/>
              <pc:sldLayoutMk cId="2893540879" sldId="2147483674"/>
              <ac:spMk id="8" creationId="{DFDEEBF9-D3AF-4C12-9338-1729CA461DFB}"/>
            </ac:spMkLst>
          </pc:spChg>
          <pc:spChg chg="mod">
            <ac:chgData name="Kansalisa Janrattanakul" userId="dcf1b2b4-47f3-4e3d-8490-740331b51896" providerId="ADAL" clId="{6E1C24EE-1168-4CC5-B290-F0434C9C09A9}" dt="2025-07-21T03:57:45.220" v="5" actId="14100"/>
            <ac:spMkLst>
              <pc:docMk/>
              <pc:sldMasterMk cId="462858398" sldId="2147483648"/>
              <pc:sldLayoutMk cId="2893540879" sldId="2147483674"/>
              <ac:spMk id="9" creationId="{6CCB266D-DAF9-4B5B-A02D-8969861B3398}"/>
            </ac:spMkLst>
          </pc:spChg>
        </pc:sldLayoutChg>
        <pc:sldLayoutChg chg="modSp mod setBg">
          <pc:chgData name="Kansalisa Janrattanakul" userId="dcf1b2b4-47f3-4e3d-8490-740331b51896" providerId="ADAL" clId="{6E1C24EE-1168-4CC5-B290-F0434C9C09A9}" dt="2025-07-21T04:00:42.209" v="18"/>
          <pc:sldLayoutMkLst>
            <pc:docMk/>
            <pc:sldMasterMk cId="462858398" sldId="2147483648"/>
            <pc:sldLayoutMk cId="2643611176" sldId="2147483676"/>
          </pc:sldLayoutMkLst>
          <pc:spChg chg="mod">
            <ac:chgData name="Kansalisa Janrattanakul" userId="dcf1b2b4-47f3-4e3d-8490-740331b51896" providerId="ADAL" clId="{6E1C24EE-1168-4CC5-B290-F0434C9C09A9}" dt="2025-07-21T03:59:53.200" v="11" actId="1076"/>
            <ac:spMkLst>
              <pc:docMk/>
              <pc:sldMasterMk cId="462858398" sldId="2147483648"/>
              <pc:sldLayoutMk cId="2643611176" sldId="2147483676"/>
              <ac:spMk id="4" creationId="{0760618D-638A-4366-9485-2C82AD665A9F}"/>
            </ac:spMkLst>
          </pc:spChg>
        </pc:sldLayoutChg>
        <pc:sldLayoutChg chg="modSp mod setBg">
          <pc:chgData name="Kansalisa Janrattanakul" userId="dcf1b2b4-47f3-4e3d-8490-740331b51896" providerId="ADAL" clId="{6E1C24EE-1168-4CC5-B290-F0434C9C09A9}" dt="2025-07-21T04:00:49.549" v="24"/>
          <pc:sldLayoutMkLst>
            <pc:docMk/>
            <pc:sldMasterMk cId="462858398" sldId="2147483648"/>
            <pc:sldLayoutMk cId="3621810298" sldId="2147483677"/>
          </pc:sldLayoutMkLst>
          <pc:spChg chg="mod">
            <ac:chgData name="Kansalisa Janrattanakul" userId="dcf1b2b4-47f3-4e3d-8490-740331b51896" providerId="ADAL" clId="{6E1C24EE-1168-4CC5-B290-F0434C9C09A9}" dt="2025-07-21T04:00:29.767" v="17" actId="1076"/>
            <ac:spMkLst>
              <pc:docMk/>
              <pc:sldMasterMk cId="462858398" sldId="2147483648"/>
              <pc:sldLayoutMk cId="3621810298" sldId="2147483677"/>
              <ac:spMk id="3" creationId="{5D6B723D-BA2F-48AC-8AD8-CA0F71E44E0F}"/>
            </ac:spMkLst>
          </pc:spChg>
          <pc:spChg chg="mod">
            <ac:chgData name="Kansalisa Janrattanakul" userId="dcf1b2b4-47f3-4e3d-8490-740331b51896" providerId="ADAL" clId="{6E1C24EE-1168-4CC5-B290-F0434C9C09A9}" dt="2025-07-21T03:59:39.866" v="10" actId="207"/>
            <ac:spMkLst>
              <pc:docMk/>
              <pc:sldMasterMk cId="462858398" sldId="2147483648"/>
              <pc:sldLayoutMk cId="3621810298" sldId="2147483677"/>
              <ac:spMk id="4" creationId="{1F173F5F-45BF-47AE-AB0B-63E96BF2CFDF}"/>
            </ac:spMkLst>
          </pc:spChg>
        </pc:sldLayoutChg>
        <pc:sldLayoutChg chg="addSp delSp modSp mod setBg">
          <pc:chgData name="Kansalisa Janrattanakul" userId="dcf1b2b4-47f3-4e3d-8490-740331b51896" providerId="ADAL" clId="{6E1C24EE-1168-4CC5-B290-F0434C9C09A9}" dt="2025-07-21T08:22:56.082" v="54"/>
          <pc:sldLayoutMkLst>
            <pc:docMk/>
            <pc:sldMasterMk cId="462858398" sldId="2147483648"/>
            <pc:sldLayoutMk cId="3089262413" sldId="2147483678"/>
          </pc:sldLayoutMkLst>
          <pc:spChg chg="mod">
            <ac:chgData name="Kansalisa Janrattanakul" userId="dcf1b2b4-47f3-4e3d-8490-740331b51896" providerId="ADAL" clId="{6E1C24EE-1168-4CC5-B290-F0434C9C09A9}" dt="2025-07-21T04:10:08.651" v="52" actId="20577"/>
            <ac:spMkLst>
              <pc:docMk/>
              <pc:sldMasterMk cId="462858398" sldId="2147483648"/>
              <pc:sldLayoutMk cId="3089262413" sldId="2147483678"/>
              <ac:spMk id="2" creationId="{97D277A2-DE8E-A6A4-08FC-D07079339886}"/>
            </ac:spMkLst>
          </pc:spChg>
          <pc:spChg chg="add del">
            <ac:chgData name="Kansalisa Janrattanakul" userId="dcf1b2b4-47f3-4e3d-8490-740331b51896" providerId="ADAL" clId="{6E1C24EE-1168-4CC5-B290-F0434C9C09A9}" dt="2025-07-21T04:05:42.739" v="35" actId="11529"/>
            <ac:spMkLst>
              <pc:docMk/>
              <pc:sldMasterMk cId="462858398" sldId="2147483648"/>
              <pc:sldLayoutMk cId="3089262413" sldId="2147483678"/>
              <ac:spMk id="3" creationId="{CC50EDC3-7CEC-5AA5-143A-25569A82B63B}"/>
            </ac:spMkLst>
          </pc:spChg>
          <pc:spChg chg="add mod">
            <ac:chgData name="Kansalisa Janrattanakul" userId="dcf1b2b4-47f3-4e3d-8490-740331b51896" providerId="ADAL" clId="{6E1C24EE-1168-4CC5-B290-F0434C9C09A9}" dt="2025-07-21T04:07:42.277" v="48" actId="1076"/>
            <ac:spMkLst>
              <pc:docMk/>
              <pc:sldMasterMk cId="462858398" sldId="2147483648"/>
              <pc:sldLayoutMk cId="3089262413" sldId="2147483678"/>
              <ac:spMk id="4" creationId="{7ACD4290-0640-CF6C-0A1F-AE6074A5183A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>
            <a:extLst>
              <a:ext uri="{FF2B5EF4-FFF2-40B4-BE49-F238E27FC236}">
                <a16:creationId xmlns:a16="http://schemas.microsoft.com/office/drawing/2014/main" id="{C7943CB1-FFCC-43B9-94B0-35CE9ECDDCD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F6CA317B-208F-4A70-B643-E3CDA5EDA71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5DFFB8-8365-42E4-B4EA-87CE102755B7}" type="datetimeFigureOut">
              <a:rPr lang="ko-KR" altLang="en-US" smtClean="0"/>
              <a:t>2025-07-21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AEAA573D-C5B6-4DA4-B158-0F1BD34E7D3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E6E5039F-C9D2-42A0-A0B3-FF64AE944DD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FCD9C8-42A7-4F1B-AB71-2BE7F22FFD4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651154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0385D1-C5C3-4365-AED2-1F3837C6904D}" type="datetimeFigureOut">
              <a:rPr lang="ko-KR" altLang="en-US" smtClean="0"/>
              <a:t>2025-07-21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CD2AE5-7141-4EFF-881C-4FC38F3C7B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9684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CD2AE5-7141-4EFF-881C-4FC38F3C7B6B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243846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Pag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1">
            <a:extLst>
              <a:ext uri="{FF2B5EF4-FFF2-40B4-BE49-F238E27FC236}">
                <a16:creationId xmlns:a16="http://schemas.microsoft.com/office/drawing/2014/main" id="{39764AF2-2362-4EF8-800C-94EE07C5458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93896" y="1510731"/>
            <a:ext cx="10612041" cy="23876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3600" b="1"/>
            </a:lvl1pPr>
          </a:lstStyle>
          <a:p>
            <a:r>
              <a:rPr lang="en-US" altLang="ko-KR" dirty="0"/>
              <a:t>Presentation Title</a:t>
            </a:r>
            <a:endParaRPr lang="ko-KR" altLang="en-US" dirty="0"/>
          </a:p>
        </p:txBody>
      </p:sp>
      <p:sp>
        <p:nvSpPr>
          <p:cNvPr id="8" name="부제목 2">
            <a:extLst>
              <a:ext uri="{FF2B5EF4-FFF2-40B4-BE49-F238E27FC236}">
                <a16:creationId xmlns:a16="http://schemas.microsoft.com/office/drawing/2014/main" id="{DFDEEBF9-D3AF-4C12-9338-1729CA461DF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146851" y="4558082"/>
            <a:ext cx="9259085" cy="535851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marL="0" indent="0" algn="l">
              <a:buNone/>
              <a:defRPr sz="28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ko-KR" dirty="0"/>
              <a:t>Presenter’s Name</a:t>
            </a:r>
            <a:endParaRPr lang="ko-KR" altLang="en-US" dirty="0"/>
          </a:p>
        </p:txBody>
      </p:sp>
      <p:sp>
        <p:nvSpPr>
          <p:cNvPr id="9" name="텍스트 개체 틀 2">
            <a:extLst>
              <a:ext uri="{FF2B5EF4-FFF2-40B4-BE49-F238E27FC236}">
                <a16:creationId xmlns:a16="http://schemas.microsoft.com/office/drawing/2014/main" id="{6CCB266D-DAF9-4B5B-A02D-8969861B3398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46851" y="5263762"/>
            <a:ext cx="9259086" cy="53585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 i="1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dirty="0"/>
              <a:t>Organization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935408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ub Page (white)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>
            <a:extLst>
              <a:ext uri="{FF2B5EF4-FFF2-40B4-BE49-F238E27FC236}">
                <a16:creationId xmlns:a16="http://schemas.microsoft.com/office/drawing/2014/main" id="{0760618D-638A-4366-9485-2C82AD665A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64485" y="330200"/>
            <a:ext cx="8260064" cy="754378"/>
          </a:xfrm>
          <a:prstGeom prst="rect">
            <a:avLst/>
          </a:prstGeom>
          <a:solidFill>
            <a:schemeClr val="bg1"/>
          </a:solidFill>
        </p:spPr>
        <p:txBody>
          <a:bodyPr anchor="ctr" anchorCtr="0"/>
          <a:lstStyle>
            <a:lvl1pPr>
              <a:defRPr sz="2800" b="1"/>
            </a:lvl1pPr>
          </a:lstStyle>
          <a:p>
            <a:r>
              <a:rPr lang="en-US" altLang="ko-KR" dirty="0"/>
              <a:t>Sub Title</a:t>
            </a:r>
            <a:endParaRPr lang="ko-KR" altLang="en-US" dirty="0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FB4EA7A-B31E-4871-98C2-EE94C5A6A7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3980" y="1308100"/>
            <a:ext cx="11622420" cy="5219700"/>
          </a:xfrm>
          <a:prstGeom prst="rect">
            <a:avLst/>
          </a:prstGeom>
        </p:spPr>
        <p:txBody>
          <a:bodyPr anchor="t"/>
          <a:lstStyle>
            <a:lvl1pPr marL="342900" indent="-342900">
              <a:buClr>
                <a:srgbClr val="00B050"/>
              </a:buClr>
              <a:buFont typeface="Arial" panose="020B0604020202020204" pitchFamily="34" charset="0"/>
              <a:buChar char="•"/>
              <a:defRPr sz="2400"/>
            </a:lvl1pPr>
            <a:lvl2pPr>
              <a:buClr>
                <a:srgbClr val="00B050"/>
              </a:buClr>
              <a:defRPr sz="2200"/>
            </a:lvl2pPr>
            <a:lvl3pPr>
              <a:buClr>
                <a:srgbClr val="00B050"/>
              </a:buClr>
              <a:defRPr sz="2000"/>
            </a:lvl3pPr>
            <a:lvl4pPr>
              <a:buClr>
                <a:srgbClr val="00B050"/>
              </a:buClr>
              <a:defRPr sz="2000"/>
            </a:lvl4pPr>
            <a:lvl5pPr>
              <a:buClr>
                <a:srgbClr val="00B050"/>
              </a:buClr>
              <a:defRPr sz="2000"/>
            </a:lvl5pPr>
            <a:lvl6pPr>
              <a:buClr>
                <a:srgbClr val="00B050"/>
              </a:buClr>
              <a:defRPr sz="2000"/>
            </a:lvl6pPr>
            <a:lvl7pPr>
              <a:buClr>
                <a:srgbClr val="00B050"/>
              </a:buClr>
              <a:defRPr sz="2000"/>
            </a:lvl7pPr>
            <a:lvl8pPr>
              <a:buClr>
                <a:srgbClr val="00B050"/>
              </a:buClr>
              <a:defRPr sz="2000"/>
            </a:lvl8pPr>
            <a:lvl9pPr>
              <a:buClr>
                <a:srgbClr val="00B050"/>
              </a:buClr>
              <a:defRPr sz="2000"/>
            </a:lvl9pPr>
          </a:lstStyle>
          <a:p>
            <a:pPr lvl="0"/>
            <a:r>
              <a:rPr lang="en-US" altLang="ko-KR" dirty="0"/>
              <a:t>Please enter your texts. (Level 1)</a:t>
            </a:r>
          </a:p>
          <a:p>
            <a:pPr lvl="1"/>
            <a:r>
              <a:rPr lang="en-US" altLang="ko-KR" dirty="0"/>
              <a:t>Please enter your texts. (Level 2)</a:t>
            </a:r>
          </a:p>
          <a:p>
            <a:pPr lvl="2"/>
            <a:r>
              <a:rPr lang="en-US" altLang="ko-KR" dirty="0"/>
              <a:t>Please enter your texts. (Level 3)</a:t>
            </a:r>
          </a:p>
          <a:p>
            <a:pPr lvl="3"/>
            <a:r>
              <a:rPr lang="en-US" altLang="ko-KR" dirty="0"/>
              <a:t>Please enter your texts. (Level 4)</a:t>
            </a:r>
          </a:p>
          <a:p>
            <a:pPr lvl="4"/>
            <a:r>
              <a:rPr lang="en-US" altLang="ko-KR" dirty="0"/>
              <a:t>Please enter your texts. (Level 5)</a:t>
            </a:r>
          </a:p>
          <a:p>
            <a:pPr lvl="5"/>
            <a:r>
              <a:rPr lang="en-US" altLang="ko-KR" dirty="0"/>
              <a:t>Please enter your texts. (Level 6)</a:t>
            </a:r>
          </a:p>
          <a:p>
            <a:pPr lvl="6"/>
            <a:r>
              <a:rPr lang="en-US" altLang="ko-KR" dirty="0"/>
              <a:t>Please enter your texts. (Level 7)</a:t>
            </a:r>
          </a:p>
          <a:p>
            <a:pPr lvl="7"/>
            <a:r>
              <a:rPr lang="en-US" altLang="ko-KR" dirty="0"/>
              <a:t>Please enter your texts. (Level 8)</a:t>
            </a:r>
          </a:p>
          <a:p>
            <a:pPr lvl="8"/>
            <a:r>
              <a:rPr lang="en-US" altLang="ko-KR" dirty="0"/>
              <a:t>Please enter your texts. (Level 9)</a:t>
            </a:r>
          </a:p>
          <a:p>
            <a:pPr lvl="8"/>
            <a:endParaRPr lang="en-US" altLang="ko-KR" dirty="0"/>
          </a:p>
          <a:p>
            <a:pPr lvl="8"/>
            <a:endParaRPr lang="en-US" altLang="ko-KR" dirty="0"/>
          </a:p>
          <a:p>
            <a:pPr lvl="8"/>
            <a:endParaRPr lang="en-US" altLang="ko-KR" dirty="0"/>
          </a:p>
          <a:p>
            <a:pPr lvl="8"/>
            <a:endParaRPr lang="en-US" altLang="ko-KR" dirty="0"/>
          </a:p>
          <a:p>
            <a:pPr lvl="4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6436111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ub Page-2">
    <p:bg>
      <p:bgPr>
        <a:blipFill dpi="0" rotWithShape="1">
          <a:blip r:embed="rId2">
            <a:alphaModFix amt="9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>
            <a:extLst>
              <a:ext uri="{FF2B5EF4-FFF2-40B4-BE49-F238E27FC236}">
                <a16:creationId xmlns:a16="http://schemas.microsoft.com/office/drawing/2014/main" id="{5D6B723D-BA2F-48AC-8AD8-CA0F71E44E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14789" y="330200"/>
            <a:ext cx="8287224" cy="754378"/>
          </a:xfrm>
          <a:prstGeom prst="rect">
            <a:avLst/>
          </a:prstGeom>
          <a:noFill/>
        </p:spPr>
        <p:txBody>
          <a:bodyPr anchor="ctr" anchorCtr="0"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altLang="ko-KR" dirty="0"/>
              <a:t>Sub Title</a:t>
            </a:r>
            <a:endParaRPr lang="ko-KR" altLang="en-US" dirty="0"/>
          </a:p>
        </p:txBody>
      </p:sp>
      <p:sp>
        <p:nvSpPr>
          <p:cNvPr id="4" name="텍스트 개체 틀 2">
            <a:extLst>
              <a:ext uri="{FF2B5EF4-FFF2-40B4-BE49-F238E27FC236}">
                <a16:creationId xmlns:a16="http://schemas.microsoft.com/office/drawing/2014/main" id="{1F173F5F-45BF-47AE-AB0B-63E96BF2CFD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3980" y="1308100"/>
            <a:ext cx="11622420" cy="5219700"/>
          </a:xfrm>
          <a:prstGeom prst="rect">
            <a:avLst/>
          </a:prstGeom>
        </p:spPr>
        <p:txBody>
          <a:bodyPr anchor="t"/>
          <a:lstStyle>
            <a:lvl1pPr marL="342900" indent="-342900">
              <a:buClr>
                <a:schemeClr val="accent6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>
              <a:buClr>
                <a:schemeClr val="accent6">
                  <a:lumMod val="20000"/>
                  <a:lumOff val="80000"/>
                </a:schemeClr>
              </a:buClr>
              <a:defRPr sz="2200">
                <a:solidFill>
                  <a:schemeClr val="tx1"/>
                </a:solidFill>
              </a:defRPr>
            </a:lvl2pPr>
            <a:lvl3pPr>
              <a:buClr>
                <a:schemeClr val="accent6">
                  <a:lumMod val="20000"/>
                  <a:lumOff val="80000"/>
                </a:schemeClr>
              </a:buClr>
              <a:defRPr sz="2000">
                <a:solidFill>
                  <a:schemeClr val="tx1"/>
                </a:solidFill>
              </a:defRPr>
            </a:lvl3pPr>
            <a:lvl4pPr>
              <a:buClr>
                <a:schemeClr val="accent6">
                  <a:lumMod val="20000"/>
                  <a:lumOff val="80000"/>
                </a:schemeClr>
              </a:buClr>
              <a:defRPr sz="2000">
                <a:solidFill>
                  <a:schemeClr val="tx1"/>
                </a:solidFill>
              </a:defRPr>
            </a:lvl4pPr>
            <a:lvl5pPr>
              <a:buClr>
                <a:schemeClr val="accent6">
                  <a:lumMod val="20000"/>
                  <a:lumOff val="80000"/>
                </a:schemeClr>
              </a:buClr>
              <a:defRPr sz="2000">
                <a:solidFill>
                  <a:schemeClr val="tx1"/>
                </a:solidFill>
              </a:defRPr>
            </a:lvl5pPr>
            <a:lvl6pPr>
              <a:buClr>
                <a:schemeClr val="accent6">
                  <a:lumMod val="20000"/>
                  <a:lumOff val="80000"/>
                </a:schemeClr>
              </a:buClr>
              <a:defRPr sz="2000">
                <a:solidFill>
                  <a:schemeClr val="tx1"/>
                </a:solidFill>
              </a:defRPr>
            </a:lvl6pPr>
            <a:lvl7pPr>
              <a:buClr>
                <a:schemeClr val="accent6">
                  <a:lumMod val="20000"/>
                  <a:lumOff val="80000"/>
                </a:schemeClr>
              </a:buClr>
              <a:defRPr sz="2000">
                <a:solidFill>
                  <a:schemeClr val="tx1"/>
                </a:solidFill>
              </a:defRPr>
            </a:lvl7pPr>
            <a:lvl8pPr>
              <a:buClr>
                <a:schemeClr val="accent6">
                  <a:lumMod val="20000"/>
                  <a:lumOff val="80000"/>
                </a:schemeClr>
              </a:buClr>
              <a:defRPr sz="2000">
                <a:solidFill>
                  <a:schemeClr val="tx1"/>
                </a:solidFill>
              </a:defRPr>
            </a:lvl8pPr>
            <a:lvl9pPr>
              <a:buClr>
                <a:schemeClr val="accent6">
                  <a:lumMod val="20000"/>
                  <a:lumOff val="80000"/>
                </a:schemeClr>
              </a:buClr>
              <a:defRPr sz="2000">
                <a:solidFill>
                  <a:schemeClr val="tx1"/>
                </a:solidFill>
              </a:defRPr>
            </a:lvl9pPr>
          </a:lstStyle>
          <a:p>
            <a:pPr lvl="0"/>
            <a:r>
              <a:rPr lang="en-US" altLang="ko-KR" dirty="0"/>
              <a:t>Please enter your texts. (Level 1)</a:t>
            </a:r>
          </a:p>
          <a:p>
            <a:pPr lvl="1"/>
            <a:r>
              <a:rPr lang="en-US" altLang="ko-KR" dirty="0"/>
              <a:t>Please enter your texts. (Level 2)</a:t>
            </a:r>
          </a:p>
          <a:p>
            <a:pPr lvl="2"/>
            <a:r>
              <a:rPr lang="en-US" altLang="ko-KR" dirty="0"/>
              <a:t>Please enter your texts. (Level 3)</a:t>
            </a:r>
          </a:p>
          <a:p>
            <a:pPr lvl="3"/>
            <a:r>
              <a:rPr lang="en-US" altLang="ko-KR" dirty="0"/>
              <a:t>Please enter your texts. (Level 4)</a:t>
            </a:r>
          </a:p>
          <a:p>
            <a:pPr lvl="4"/>
            <a:r>
              <a:rPr lang="en-US" altLang="ko-KR" dirty="0"/>
              <a:t>Please enter your texts. (Level 5)</a:t>
            </a:r>
          </a:p>
          <a:p>
            <a:pPr lvl="5"/>
            <a:r>
              <a:rPr lang="en-US" altLang="ko-KR" dirty="0"/>
              <a:t>Please enter your texts. (Level 6)</a:t>
            </a:r>
          </a:p>
          <a:p>
            <a:pPr lvl="6"/>
            <a:r>
              <a:rPr lang="en-US" altLang="ko-KR" dirty="0"/>
              <a:t>Please enter your texts. (Level 7)</a:t>
            </a:r>
          </a:p>
          <a:p>
            <a:pPr lvl="7"/>
            <a:r>
              <a:rPr lang="en-US" altLang="ko-KR" dirty="0"/>
              <a:t>Please enter your texts. (Level 8)</a:t>
            </a:r>
          </a:p>
          <a:p>
            <a:pPr lvl="8"/>
            <a:r>
              <a:rPr lang="en-US" altLang="ko-KR" dirty="0"/>
              <a:t>Please enter your texts. (Level 9)</a:t>
            </a:r>
          </a:p>
          <a:p>
            <a:pPr lvl="3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218102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ub page-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23727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 Page 3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277A2-DE8E-A6A4-08FC-D0707933988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34987" y="285613"/>
            <a:ext cx="10441056" cy="53933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Sub 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CD4290-0640-CF6C-0A1F-AE6074A5183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838200" y="1530558"/>
            <a:ext cx="10515600" cy="41243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89262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7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2858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6" r:id="rId2"/>
    <p:sldLayoutId id="2147483677" r:id="rId3"/>
    <p:sldLayoutId id="2147483660" r:id="rId4"/>
    <p:sldLayoutId id="2147483678" r:id="rId5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>
            <a:extLst>
              <a:ext uri="{FF2B5EF4-FFF2-40B4-BE49-F238E27FC236}">
                <a16:creationId xmlns:a16="http://schemas.microsoft.com/office/drawing/2014/main" id="{CAEF8CFC-D26A-4004-AD75-FE11024B7C3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부제목 5">
            <a:extLst>
              <a:ext uri="{FF2B5EF4-FFF2-40B4-BE49-F238E27FC236}">
                <a16:creationId xmlns:a16="http://schemas.microsoft.com/office/drawing/2014/main" id="{876C0C8D-A1D8-4830-AAB5-AE060B417D6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텍스트 개체 틀 6">
            <a:extLst>
              <a:ext uri="{FF2B5EF4-FFF2-40B4-BE49-F238E27FC236}">
                <a16:creationId xmlns:a16="http://schemas.microsoft.com/office/drawing/2014/main" id="{B1750AF7-5549-4204-9800-03D5C7FDB414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42880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3">
            <a:extLst>
              <a:ext uri="{FF2B5EF4-FFF2-40B4-BE49-F238E27FC236}">
                <a16:creationId xmlns:a16="http://schemas.microsoft.com/office/drawing/2014/main" id="{03C8B077-6F16-4012-AF51-0930C0774DB1}"/>
              </a:ext>
            </a:extLst>
          </p:cNvPr>
          <p:cNvSpPr txBox="1"/>
          <p:nvPr/>
        </p:nvSpPr>
        <p:spPr>
          <a:xfrm>
            <a:off x="2098270" y="3253135"/>
            <a:ext cx="79208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ctr">
              <a:defRPr sz="320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defRPr>
            </a:lvl1pPr>
          </a:lstStyle>
          <a:p>
            <a:pPr algn="l"/>
            <a:r>
              <a:rPr lang="en-US" altLang="ja-JP" sz="2400" dirty="0">
                <a:latin typeface="+mn-lt"/>
              </a:rPr>
              <a:t>Consultancy/advisory role for: XXX, Inc.</a:t>
            </a:r>
          </a:p>
          <a:p>
            <a:pPr algn="l"/>
            <a:r>
              <a:rPr lang="en-US" altLang="ja-JP" sz="2400" dirty="0">
                <a:latin typeface="+mn-lt"/>
              </a:rPr>
              <a:t>Patents and royalties from: YYY, Inc.</a:t>
            </a:r>
          </a:p>
          <a:p>
            <a:pPr algn="l"/>
            <a:r>
              <a:rPr lang="en-US" altLang="ja-JP" sz="2400" dirty="0">
                <a:latin typeface="+mn-lt"/>
              </a:rPr>
              <a:t>Honoraria from: ZZZ Corporation</a:t>
            </a:r>
          </a:p>
          <a:p>
            <a:pPr algn="l"/>
            <a:r>
              <a:rPr lang="en-US" altLang="ja-JP" sz="2400" dirty="0">
                <a:latin typeface="+mn-lt"/>
              </a:rPr>
              <a:t>Grant/Research funding from: XXX Corporation</a:t>
            </a:r>
          </a:p>
          <a:p>
            <a:pPr algn="l"/>
            <a:r>
              <a:rPr lang="en-US" altLang="ja-JP" sz="2400" dirty="0">
                <a:latin typeface="+mn-lt"/>
              </a:rPr>
              <a:t>Employee of: YYY Corporation</a:t>
            </a:r>
          </a:p>
          <a:p>
            <a:pPr algn="l"/>
            <a:r>
              <a:rPr lang="en-US" altLang="ja-JP" sz="2400" dirty="0">
                <a:latin typeface="+mn-lt"/>
              </a:rPr>
              <a:t>Other remuneration from: ZZZ Corporation</a:t>
            </a:r>
          </a:p>
        </p:txBody>
      </p:sp>
      <p:sp>
        <p:nvSpPr>
          <p:cNvPr id="4" name="テキスト ボックス 5">
            <a:extLst>
              <a:ext uri="{FF2B5EF4-FFF2-40B4-BE49-F238E27FC236}">
                <a16:creationId xmlns:a16="http://schemas.microsoft.com/office/drawing/2014/main" id="{E438F06F-FB0D-486F-B57A-A8FB1E0FCD6C}"/>
              </a:ext>
            </a:extLst>
          </p:cNvPr>
          <p:cNvSpPr txBox="1"/>
          <p:nvPr/>
        </p:nvSpPr>
        <p:spPr>
          <a:xfrm>
            <a:off x="1522714" y="1307961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Arial Unicode MS" panose="020B0604020202020204" pitchFamily="50" charset="-128"/>
                <a:cs typeface="Arial Unicode MS" panose="020B0604020202020204" pitchFamily="50" charset="-128"/>
              </a:rPr>
              <a:t>Name(s) of the author(s): OOOO </a:t>
            </a:r>
            <a:r>
              <a:rPr lang="en-US" altLang="ja-JP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Arial Unicode MS" panose="020B0604020202020204" pitchFamily="50" charset="-128"/>
                <a:cs typeface="Arial Unicode MS" panose="020B0604020202020204" pitchFamily="50" charset="-128"/>
              </a:rPr>
              <a:t>OOOO</a:t>
            </a:r>
            <a:endParaRPr lang="en-US" altLang="ja-JP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sp>
        <p:nvSpPr>
          <p:cNvPr id="5" name="テキスト ボックス 7">
            <a:extLst>
              <a:ext uri="{FF2B5EF4-FFF2-40B4-BE49-F238E27FC236}">
                <a16:creationId xmlns:a16="http://schemas.microsoft.com/office/drawing/2014/main" id="{B28F7CCF-0E7D-4938-BD5F-3DF029337886}"/>
              </a:ext>
            </a:extLst>
          </p:cNvPr>
          <p:cNvSpPr txBox="1"/>
          <p:nvPr/>
        </p:nvSpPr>
        <p:spPr>
          <a:xfrm>
            <a:off x="1488434" y="2039912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dirty="0">
                <a:ea typeface="Arial Unicode MS" panose="020B0604020202020204" pitchFamily="50" charset="-128"/>
                <a:cs typeface="Arial Unicode MS" panose="020B0604020202020204" pitchFamily="50" charset="-128"/>
              </a:rPr>
              <a:t>Matters requiring disclosure of COI </a:t>
            </a:r>
          </a:p>
          <a:p>
            <a:pPr algn="ctr"/>
            <a:r>
              <a:rPr lang="en-US" altLang="ja-JP" sz="2800" dirty="0">
                <a:ea typeface="Arial Unicode MS" panose="020B0604020202020204" pitchFamily="50" charset="-128"/>
                <a:cs typeface="Arial Unicode MS" panose="020B0604020202020204" pitchFamily="50" charset="-128"/>
              </a:rPr>
              <a:t>with regard to the presentation are as follows: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4D63B3D-7EFC-4232-9ABE-0DB906474F9E}"/>
              </a:ext>
            </a:extLst>
          </p:cNvPr>
          <p:cNvSpPr txBox="1"/>
          <p:nvPr/>
        </p:nvSpPr>
        <p:spPr>
          <a:xfrm>
            <a:off x="5581984" y="5997037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altLang="ja-JP" b="1" dirty="0">
                <a:solidFill>
                  <a:srgbClr val="0070C0"/>
                </a:solidFill>
              </a:rPr>
              <a:t>Contact Email for Inquiries: </a:t>
            </a:r>
            <a:endParaRPr lang="en-US" altLang="ja-JP" sz="1800" b="1" dirty="0">
              <a:solidFill>
                <a:srgbClr val="0070C0"/>
              </a:solidFill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A6456C05-2385-44A3-A119-9D85C3B752C2}"/>
              </a:ext>
            </a:extLst>
          </p:cNvPr>
          <p:cNvSpPr/>
          <p:nvPr/>
        </p:nvSpPr>
        <p:spPr>
          <a:xfrm>
            <a:off x="280657" y="276793"/>
            <a:ext cx="2725093" cy="7720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21170D3-E721-42F4-9722-CAA371FF0728}"/>
              </a:ext>
            </a:extLst>
          </p:cNvPr>
          <p:cNvSpPr txBox="1"/>
          <p:nvPr/>
        </p:nvSpPr>
        <p:spPr>
          <a:xfrm>
            <a:off x="280657" y="269608"/>
            <a:ext cx="715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/>
              <a:t>Disclosure of Conflict of Interest</a:t>
            </a:r>
          </a:p>
        </p:txBody>
      </p:sp>
    </p:spTree>
    <p:extLst>
      <p:ext uri="{BB962C8B-B14F-4D97-AF65-F5344CB8AC3E}">
        <p14:creationId xmlns:p14="http://schemas.microsoft.com/office/powerpoint/2010/main" val="1386525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4CED15-EF89-C532-4AA9-7F5B0D0C4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FF2F72-9E70-1512-F3B6-ECD862763483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807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텍스트 개체 틀 9">
            <a:extLst>
              <a:ext uri="{FF2B5EF4-FFF2-40B4-BE49-F238E27FC236}">
                <a16:creationId xmlns:a16="http://schemas.microsoft.com/office/drawing/2014/main" id="{FDD68606-941D-453A-A927-A465DABC29D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13980" y="1099876"/>
            <a:ext cx="11622420" cy="5219700"/>
          </a:xfrm>
        </p:spPr>
        <p:txBody>
          <a:bodyPr/>
          <a:lstStyle/>
          <a:p>
            <a:endParaRPr lang="ko-KR" altLang="en-US" dirty="0"/>
          </a:p>
        </p:txBody>
      </p:sp>
      <p:sp>
        <p:nvSpPr>
          <p:cNvPr id="4" name="제목 8">
            <a:extLst>
              <a:ext uri="{FF2B5EF4-FFF2-40B4-BE49-F238E27FC236}">
                <a16:creationId xmlns:a16="http://schemas.microsoft.com/office/drawing/2014/main" id="{9EBC2128-809B-41B4-8DC3-C631B13D5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7820" y="370957"/>
            <a:ext cx="8309235" cy="518842"/>
          </a:xfrm>
        </p:spPr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49136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사용자 지정 5">
      <a:majorFont>
        <a:latin typeface="Arial"/>
        <a:ea typeface="나눔고딕"/>
        <a:cs typeface=""/>
      </a:majorFont>
      <a:minorFont>
        <a:latin typeface="Arial"/>
        <a:ea typeface="나눔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80</Words>
  <Application>Microsoft Office PowerPoint</Application>
  <PresentationFormat>Widescreen</PresentationFormat>
  <Paragraphs>12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맑은 고딕</vt:lpstr>
      <vt:lpstr>Arial</vt:lpstr>
      <vt:lpstr>Arial Unicode MS</vt:lpstr>
      <vt:lpstr>Office 테마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 송이</dc:creator>
  <cp:lastModifiedBy>Kansalisa Janrattanakul</cp:lastModifiedBy>
  <cp:revision>38</cp:revision>
  <dcterms:created xsi:type="dcterms:W3CDTF">2021-07-14T04:46:56Z</dcterms:created>
  <dcterms:modified xsi:type="dcterms:W3CDTF">2025-07-21T08:23:04Z</dcterms:modified>
</cp:coreProperties>
</file>